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10:35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10:35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1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7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7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70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5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5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9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93"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94"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8"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9"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80"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9"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50"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6"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6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6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4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4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3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4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4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4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4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4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Mario Arias</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n-US" dirty="0"/>
              <a:t>Power Platform Solution Architect </a:t>
            </a:r>
            <a:r>
              <a:rPr lang="en-US" dirty="0" err="1"/>
              <a:t>en</a:t>
            </a:r>
            <a:r>
              <a:rPr lang="en-US" dirty="0"/>
              <a:t> </a:t>
            </a:r>
            <a:r>
              <a:rPr lang="en-US" dirty="0" err="1"/>
              <a:t>Prodware</a:t>
            </a:r>
            <a:endParaRPr lang="es-ES" dirty="0"/>
          </a:p>
        </p:txBody>
      </p:sp>
      <p:pic>
        <p:nvPicPr>
          <p:cNvPr id="9" name="Imagen 8">
            <a:extLst>
              <a:ext uri="{FF2B5EF4-FFF2-40B4-BE49-F238E27FC236}">
                <a16:creationId xmlns:a16="http://schemas.microsoft.com/office/drawing/2014/main" id="{167DC6E1-97B2-46D3-9230-43F79609065F}"/>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06479" y="3051850"/>
            <a:ext cx="6308276" cy="1292662"/>
          </a:xfrm>
        </p:spPr>
        <p:txBody>
          <a:bodyPr/>
          <a:lstStyle/>
          <a:p>
            <a:r>
              <a:rPr lang="es-ES" sz="2800" dirty="0"/>
              <a:t>Machine </a:t>
            </a:r>
            <a:r>
              <a:rPr lang="es-ES" sz="2800" dirty="0" err="1"/>
              <a:t>Learning</a:t>
            </a:r>
            <a:r>
              <a:rPr lang="es-ES" sz="2800" dirty="0"/>
              <a:t> en </a:t>
            </a:r>
            <a:r>
              <a:rPr lang="es-ES" sz="2800" dirty="0" err="1"/>
              <a:t>Power</a:t>
            </a:r>
            <a:r>
              <a:rPr lang="es-ES" sz="2800" dirty="0"/>
              <a:t> </a:t>
            </a:r>
            <a:r>
              <a:rPr lang="es-ES" sz="2800" dirty="0" err="1"/>
              <a:t>Platform</a:t>
            </a:r>
            <a:r>
              <a:rPr lang="es-ES" sz="2800" dirty="0"/>
              <a:t>: Creando un modelo de </a:t>
            </a:r>
            <a:r>
              <a:rPr lang="es-ES" sz="2800" dirty="0" err="1"/>
              <a:t>clasifiacion</a:t>
            </a:r>
            <a:r>
              <a:rPr lang="es-ES" sz="2800" dirty="0"/>
              <a:t> supervisado</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Mario Arias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276999"/>
          </a:xfrm>
        </p:spPr>
        <p:txBody>
          <a:bodyPr/>
          <a:lstStyle/>
          <a:p>
            <a:r>
              <a:rPr lang="en-US" dirty="0"/>
              <a:t>Power Platform Solution Architect </a:t>
            </a:r>
            <a:r>
              <a:rPr lang="en-US" dirty="0" err="1"/>
              <a:t>en</a:t>
            </a:r>
            <a:r>
              <a:rPr lang="en-US" dirty="0"/>
              <a:t> </a:t>
            </a:r>
            <a:r>
              <a:rPr lang="en-US" dirty="0" err="1"/>
              <a:t>Prodware</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1392</TotalTime>
  <Words>58</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Lufga</vt:lpstr>
      <vt:lpstr>Myriad Pro</vt:lpstr>
      <vt:lpstr>Arial</vt:lpstr>
      <vt:lpstr>Segoe UI</vt:lpstr>
      <vt:lpstr>Consolas</vt:lpstr>
      <vt:lpstr>White Template</vt:lpstr>
      <vt:lpstr>CorelDRAW</vt:lpstr>
      <vt:lpstr>Presentación de PowerPoint</vt:lpstr>
      <vt:lpstr>Machine Learning en Power Platform: Creando un modelo de clasifiacion supervisado</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85</cp:revision>
  <dcterms:created xsi:type="dcterms:W3CDTF">2019-08-09T15:41:27Z</dcterms:created>
  <dcterms:modified xsi:type="dcterms:W3CDTF">2022-03-14T21:37:26Z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